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9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38" autoAdjust="0"/>
  </p:normalViewPr>
  <p:slideViewPr>
    <p:cSldViewPr>
      <p:cViewPr>
        <p:scale>
          <a:sx n="73" d="100"/>
          <a:sy n="73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76176" rIns="7935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Black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Leather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Tassel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Loafers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endParaRPr kumimoji="0" lang="ru-RU" sz="17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9B5E-369B-40C2-B48E-E713207CB502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3929066"/>
            <a:ext cx="3214710" cy="2920393"/>
          </a:xfrm>
          <a:prstGeom prst="rect">
            <a:avLst/>
          </a:prstGeom>
          <a:noFill/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3500430" y="2857496"/>
            <a:ext cx="4214842" cy="20002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1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792" y="-142900"/>
            <a:ext cx="11287204" cy="721521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7" name="Picture 5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6124"/>
            <a:ext cx="3429024" cy="3714752"/>
          </a:xfrm>
          <a:prstGeom prst="rect">
            <a:avLst/>
          </a:prstGeom>
          <a:noFill/>
        </p:spPr>
      </p:pic>
      <p:sp>
        <p:nvSpPr>
          <p:cNvPr id="21" name="Овал 20"/>
          <p:cNvSpPr/>
          <p:nvPr/>
        </p:nvSpPr>
        <p:spPr>
          <a:xfrm>
            <a:off x="4286248" y="2786058"/>
            <a:ext cx="4357718" cy="3500462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"</a:t>
            </a:r>
            <a:r>
              <a:rPr lang="ru-RU" dirty="0"/>
              <a:t>Защита прав и достоинства маленького ребенка в </a:t>
            </a:r>
            <a:r>
              <a:rPr lang="ru-RU" dirty="0" smtClean="0"/>
              <a:t>семье и детском </a:t>
            </a:r>
            <a:r>
              <a:rPr lang="ru-RU" dirty="0"/>
              <a:t>саду 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документах»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/>
              <a:t>Выступление </a:t>
            </a:r>
            <a:r>
              <a:rPr lang="ru-RU" dirty="0" smtClean="0"/>
              <a:t>заведующего  МБДОУ детского сада №108 Самариной </a:t>
            </a:r>
            <a:r>
              <a:rPr lang="ru-RU" dirty="0"/>
              <a:t>Людмилы Васильевны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25.11.2015 года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9073008" cy="4320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Счастье </a:t>
            </a:r>
            <a:r>
              <a:rPr lang="ru-RU" sz="4000" dirty="0"/>
              <a:t>- это мягкие, тёплые ладошки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За диваном фантики, на диване крошки.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Что </a:t>
            </a:r>
            <a:r>
              <a:rPr lang="ru-RU" sz="4000" dirty="0"/>
              <a:t>такое счастье - проще не ответить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Счастье есть у каждого, у кого есть дети!!!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3"/>
            <a:ext cx="7702624" cy="4320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«Семья — группа живущих вместе родственников; объединение людей, сплоченных общими интересами. </a:t>
            </a:r>
            <a:br>
              <a:rPr lang="ru-RU" dirty="0" smtClean="0"/>
            </a:br>
            <a:r>
              <a:rPr lang="ru-RU" dirty="0" smtClean="0"/>
              <a:t>(Толковый словарь </a:t>
            </a:r>
            <a:r>
              <a:rPr lang="ru-RU" dirty="0" err="1" smtClean="0"/>
              <a:t>С.И.Ожегова</a:t>
            </a:r>
            <a:r>
              <a:rPr lang="ru-RU" dirty="0" smtClean="0"/>
              <a:t> и Н.Ю. Шведова).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955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8928992" cy="5040559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/>
              <a:t>Нормативные основы защиты прав детства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К основным международным документам ЮНИСЕФ, касающимся прав детей относятся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dirty="0"/>
              <a:t>– Декларация прав ребенка (1959)</a:t>
            </a:r>
            <a:br>
              <a:rPr lang="ru-RU" sz="3600" dirty="0"/>
            </a:br>
            <a:r>
              <a:rPr lang="ru-RU" sz="3600" dirty="0"/>
              <a:t>– Конвенция ООН о правах ребенка (1989)</a:t>
            </a:r>
            <a:br>
              <a:rPr lang="ru-RU" sz="3600" dirty="0"/>
            </a:br>
            <a:r>
              <a:rPr lang="ru-RU" sz="3600" dirty="0"/>
              <a:t>– Всемирная декларация об обеспечении выживания, защиты и развития детей (1990)</a:t>
            </a:r>
            <a:br>
              <a:rPr lang="ru-RU" sz="3600" dirty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926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Объект 5" descr="http://festival.1september.ru/articles/641311/clip_image010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419872" y="3789040"/>
            <a:ext cx="1827565" cy="2073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755576" y="1435100"/>
            <a:ext cx="7920880" cy="235394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 </a:t>
            </a:r>
            <a:r>
              <a:rPr lang="ru-RU" b="1" dirty="0"/>
              <a:t>Конвенция</a:t>
            </a:r>
            <a:r>
              <a:rPr lang="ru-RU" dirty="0"/>
              <a:t> о правах ребенка состоит из преамбулы и 54 статей, детализирующих права каждого человека в возрасте до 18 лет на полное развитие своих возможностей в условиях, свободных от голода и нужды, жестокости,  эксплуатации и других форм злоупотреблений.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3219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218258"/>
          </a:xfrm>
        </p:spPr>
        <p:txBody>
          <a:bodyPr>
            <a:noAutofit/>
          </a:bodyPr>
          <a:lstStyle/>
          <a:p>
            <a:r>
              <a:rPr lang="ru-RU" sz="2800" b="1" i="1" dirty="0"/>
              <a:t>Семейный Кодекс РФ</a:t>
            </a:r>
            <a:r>
              <a:rPr lang="ru-RU" sz="2800" i="1" dirty="0"/>
              <a:t> </a:t>
            </a:r>
            <a:r>
              <a:rPr lang="ru-RU" sz="2800" dirty="0"/>
              <a:t>– документ, регулирующий правовые вопросы семейных отношений на основе действующей Конституции РФ и нового гражданского законодательства.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Объект 4" descr="http://festival.1september.ru/articles/641311/clip_image016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2708920"/>
            <a:ext cx="2206476" cy="292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http://festival.1september.ru/articles/641311/clip_image012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227379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9036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64704" y="-1323528"/>
            <a:ext cx="13716096" cy="8929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3298378"/>
          </a:xfrm>
        </p:spPr>
        <p:txBody>
          <a:bodyPr>
            <a:noAutofit/>
          </a:bodyPr>
          <a:lstStyle/>
          <a:p>
            <a:r>
              <a:rPr lang="ru-RU" sz="2400" b="1" i="1" dirty="0"/>
              <a:t> Закон «Об образовании»</a:t>
            </a:r>
            <a:r>
              <a:rPr lang="ru-RU" sz="2400" dirty="0"/>
              <a:t> утверждает право детей, облучающихся во всех образовательных учреждениях, на «уважение их человеческого достоинства» (ст. 5) и предусматривает административное наказание педагогических работников за допущенное физическое и психическое «насилие над личностью обучающегося или воспитанника» (ст. 56</a:t>
            </a:r>
            <a:r>
              <a:rPr lang="ru-RU" sz="2400" dirty="0" smtClean="0"/>
              <a:t>).</a:t>
            </a:r>
            <a:br>
              <a:rPr lang="ru-RU" sz="2400" dirty="0" smtClean="0"/>
            </a:br>
            <a:r>
              <a:rPr lang="ru-RU" sz="2400" b="1" i="1" dirty="0"/>
              <a:t> Устав ДОУ</a:t>
            </a:r>
            <a:r>
              <a:rPr lang="ru-RU" sz="2400" b="1" dirty="0"/>
              <a:t> </a:t>
            </a:r>
            <a:r>
              <a:rPr lang="ru-RU" sz="2400" dirty="0"/>
              <a:t>– нормативный документ, в котором представлены права и обязанности всех участников образовательного процесса: детей, педагогов, родителей.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8" name="Объект 7" descr="http://festival.1september.ru/articles/641311/clip_image014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53136"/>
            <a:ext cx="1638300" cy="246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64704" y="-1151402"/>
            <a:ext cx="13716096" cy="892975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509120"/>
            <a:ext cx="8229600" cy="1143000"/>
          </a:xfrm>
        </p:spPr>
        <p:txBody>
          <a:bodyPr/>
          <a:lstStyle/>
          <a:p>
            <a:pPr fontAlgn="base"/>
            <a:r>
              <a:rPr lang="ru-RU" dirty="0"/>
              <a:t>Любите своего ребенка!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5675" y="142051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/>
              <a:t>Старинная мудрость гласит:</a:t>
            </a:r>
          </a:p>
          <a:p>
            <a:r>
              <a:rPr lang="ru-RU" dirty="0"/>
              <a:t> </a:t>
            </a:r>
          </a:p>
          <a:p>
            <a:pPr fontAlgn="base"/>
            <a:r>
              <a:rPr lang="ru-RU" dirty="0"/>
              <a:t>«Прежде чем сказать – посчитай до десяти</a:t>
            </a:r>
          </a:p>
          <a:p>
            <a:pPr fontAlgn="base"/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Прежде чем обидеть – посчитай до ста.</a:t>
            </a:r>
          </a:p>
          <a:p>
            <a:pPr fontAlgn="base"/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Прежде чем ударить – посчитай до тысячи».</a:t>
            </a:r>
          </a:p>
        </p:txBody>
      </p:sp>
    </p:spTree>
    <p:extLst>
      <p:ext uri="{BB962C8B-B14F-4D97-AF65-F5344CB8AC3E}">
        <p14:creationId xmlns:p14="http://schemas.microsoft.com/office/powerpoint/2010/main" xmlns="" val="331406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38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  Счастье - это мягкие, тёплые ладошки.  За диваном фантики, на диване крошки.  Что такое счастье - проще не ответить.  Счастье есть у каждого, у кого есть дети!!! </vt:lpstr>
      <vt:lpstr>  «Семья — группа живущих вместе родственников; объединение людей, сплоченных общими интересами.  (Толковый словарь С.И.Ожегова и Н.Ю. Шведова).   </vt:lpstr>
      <vt:lpstr>  Нормативные основы защиты прав детства К основным международным документам ЮНИСЕФ, касающимся прав детей относятся:   – Декларация прав ребенка (1959) – Конвенция ООН о правах ребенка (1989) – Всемирная декларация об обеспечении выживания, защиты и развития детей (1990)    </vt:lpstr>
      <vt:lpstr>      </vt:lpstr>
      <vt:lpstr>Семейный Кодекс РФ – документ, регулирующий правовые вопросы семейных отношений на основе действующей Конституции РФ и нового гражданского законодательства. </vt:lpstr>
      <vt:lpstr> Закон «Об образовании» утверждает право детей, облучающихся во всех образовательных учреждениях, на «уважение их человеческого достоинства» (ст. 5) и предусматривает административное наказание педагогических работников за допущенное физическое и психическое «насилие над личностью обучающегося или воспитанника» (ст. 56).  Устав ДОУ – нормативный документ, в котором представлены права и обязанности всех участников образовательного процесса: детей, педагогов, родителей.   </vt:lpstr>
      <vt:lpstr>Любите своего ребенка!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  федорова</dc:creator>
  <cp:lastModifiedBy>Loner-XP</cp:lastModifiedBy>
  <cp:revision>23</cp:revision>
  <dcterms:created xsi:type="dcterms:W3CDTF">2015-03-22T12:14:27Z</dcterms:created>
  <dcterms:modified xsi:type="dcterms:W3CDTF">2015-11-27T07:54:14Z</dcterms:modified>
</cp:coreProperties>
</file>